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0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B7F7-33BF-401A-BEC3-55724ACD2036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D21-001C-43D6-9BB9-C8D5A1C83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B7F7-33BF-401A-BEC3-55724ACD2036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D21-001C-43D6-9BB9-C8D5A1C83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B7F7-33BF-401A-BEC3-55724ACD2036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D21-001C-43D6-9BB9-C8D5A1C83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B7F7-33BF-401A-BEC3-55724ACD2036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D21-001C-43D6-9BB9-C8D5A1C83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B7F7-33BF-401A-BEC3-55724ACD2036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D21-001C-43D6-9BB9-C8D5A1C83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B7F7-33BF-401A-BEC3-55724ACD2036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D21-001C-43D6-9BB9-C8D5A1C83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B7F7-33BF-401A-BEC3-55724ACD2036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D21-001C-43D6-9BB9-C8D5A1C83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B7F7-33BF-401A-BEC3-55724ACD2036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D21-001C-43D6-9BB9-C8D5A1C83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B7F7-33BF-401A-BEC3-55724ACD2036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D21-001C-43D6-9BB9-C8D5A1C83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B7F7-33BF-401A-BEC3-55724ACD2036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D21-001C-43D6-9BB9-C8D5A1C83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B7F7-33BF-401A-BEC3-55724ACD2036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E5D21-001C-43D6-9BB9-C8D5A1C83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5B7F7-33BF-401A-BEC3-55724ACD2036}" type="datetimeFigureOut">
              <a:rPr lang="ru-RU" smtClean="0"/>
              <a:pPr/>
              <a:t>11.09.2017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E5D21-001C-43D6-9BB9-C8D5A1C83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064896" cy="252028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9900FF"/>
                </a:solidFill>
                <a:latin typeface="GungsuhChe" pitchFamily="49" charset="-127"/>
                <a:ea typeface="GungsuhChe" pitchFamily="49" charset="-127"/>
                <a:cs typeface="Aharoni" pitchFamily="2" charset="-79"/>
              </a:rPr>
              <a:t>Путешествие в </a:t>
            </a:r>
            <a:br>
              <a:rPr lang="ru-RU" sz="5400" b="1" dirty="0" smtClean="0">
                <a:solidFill>
                  <a:srgbClr val="9900FF"/>
                </a:solidFill>
                <a:latin typeface="GungsuhChe" pitchFamily="49" charset="-127"/>
                <a:ea typeface="GungsuhChe" pitchFamily="49" charset="-127"/>
                <a:cs typeface="Aharoni" pitchFamily="2" charset="-79"/>
              </a:rPr>
            </a:br>
            <a:r>
              <a:rPr lang="ru-RU" sz="5400" b="1" dirty="0" err="1" smtClean="0">
                <a:solidFill>
                  <a:srgbClr val="9900FF"/>
                </a:solidFill>
                <a:latin typeface="GungsuhChe" pitchFamily="49" charset="-127"/>
                <a:ea typeface="GungsuhChe" pitchFamily="49" charset="-127"/>
                <a:cs typeface="Aharoni" pitchFamily="2" charset="-79"/>
              </a:rPr>
              <a:t>Кукляндию</a:t>
            </a:r>
            <a:endParaRPr lang="ru-RU" sz="5400" b="1" dirty="0">
              <a:solidFill>
                <a:srgbClr val="9900FF"/>
              </a:solidFill>
              <a:latin typeface="GungsuhChe" pitchFamily="49" charset="-127"/>
              <a:ea typeface="GungsuhChe" pitchFamily="49" charset="-127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img-fotki.yandex.ru/get/9757/65387414.53e/0_fd531_6229df29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52" y="3494262"/>
            <a:ext cx="1749524" cy="2849388"/>
          </a:xfrm>
          <a:prstGeom prst="rect">
            <a:avLst/>
          </a:prstGeom>
          <a:noFill/>
        </p:spPr>
      </p:pic>
      <p:pic>
        <p:nvPicPr>
          <p:cNvPr id="11268" name="Picture 4" descr="http://img-fotki.yandex.ru/get/9757/65387414.53e/0_fd532_a291cb73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1774196" cy="2996952"/>
          </a:xfrm>
          <a:prstGeom prst="rect">
            <a:avLst/>
          </a:prstGeom>
          <a:noFill/>
        </p:spPr>
      </p:pic>
      <p:pic>
        <p:nvPicPr>
          <p:cNvPr id="11270" name="Picture 6" descr="http://img-fotki.yandex.ru/get/9151/65387414.198/0_cf650_5628e2db_X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29200"/>
            <a:ext cx="8892480" cy="1368152"/>
          </a:xfrm>
          <a:prstGeom prst="rect">
            <a:avLst/>
          </a:prstGeom>
          <a:noFill/>
        </p:spPr>
      </p:pic>
      <p:pic>
        <p:nvPicPr>
          <p:cNvPr id="11271" name="Picture 7" descr="C:\Users\Наталия\Desktop\анимации\анимация3\169л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81175" cy="1876425"/>
          </a:xfrm>
          <a:prstGeom prst="rect">
            <a:avLst/>
          </a:prstGeom>
          <a:noFill/>
        </p:spPr>
      </p:pic>
      <p:pic>
        <p:nvPicPr>
          <p:cNvPr id="11272" name="Picture 8" descr="C:\Users\Наталия\Desktop\анимации\анимация3\169л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315200" y="-47625"/>
            <a:ext cx="1781175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творческой мастерской «Мастерская кукольницы»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Наталия\Desktop\работа фото\20170904_164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36652" y="2837052"/>
            <a:ext cx="3888431" cy="2192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483" name="Picture 3" descr="C:\Users\Наталия\Desktop\работа фото\20170904_165039.jpg"/>
          <p:cNvPicPr>
            <a:picLocks noChangeAspect="1" noChangeArrowheads="1"/>
          </p:cNvPicPr>
          <p:nvPr/>
        </p:nvPicPr>
        <p:blipFill>
          <a:blip r:embed="rId3" cstate="print"/>
          <a:srcRect l="16123" t="3475"/>
          <a:stretch>
            <a:fillRect/>
          </a:stretch>
        </p:blipFill>
        <p:spPr bwMode="auto">
          <a:xfrm rot="5400000">
            <a:off x="5456476" y="2674873"/>
            <a:ext cx="3906010" cy="2533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484" name="Picture 4" descr="C:\Users\Наталия\Desktop\работа фото\20170904_165052.jpg"/>
          <p:cNvPicPr>
            <a:picLocks noChangeAspect="1" noChangeArrowheads="1"/>
          </p:cNvPicPr>
          <p:nvPr/>
        </p:nvPicPr>
        <p:blipFill>
          <a:blip r:embed="rId4" cstate="print"/>
          <a:srcRect l="14484" t="-740" r="18525"/>
          <a:stretch>
            <a:fillRect/>
          </a:stretch>
        </p:blipFill>
        <p:spPr bwMode="auto">
          <a:xfrm rot="5628659">
            <a:off x="2905726" y="2999707"/>
            <a:ext cx="3515508" cy="298022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27363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сюжетно- ролевых игр в игровых зонах: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 дне рождения у куклы Лизы»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сад»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«Семья»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«Мама в библиотеке»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Салон «Маленькая леди»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Наталия\Desktop\работа фото\20170818_084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427984" y="4005064"/>
            <a:ext cx="4543587" cy="2561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C:\Users\Наталия\Desktop\фото средняя гр\20160714_100032.jpg"/>
          <p:cNvPicPr>
            <a:picLocks noChangeAspect="1" noChangeArrowheads="1"/>
          </p:cNvPicPr>
          <p:nvPr/>
        </p:nvPicPr>
        <p:blipFill>
          <a:blip r:embed="rId3" cstate="print"/>
          <a:srcRect l="5472" t="-1927"/>
          <a:stretch>
            <a:fillRect/>
          </a:stretch>
        </p:blipFill>
        <p:spPr bwMode="auto">
          <a:xfrm rot="5400000">
            <a:off x="-487774" y="676414"/>
            <a:ext cx="2487717" cy="1512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C:\Users\Наталия\Desktop\фото средняя гр\20160614_105727.jpg"/>
          <p:cNvPicPr>
            <a:picLocks noChangeAspect="1" noChangeArrowheads="1"/>
          </p:cNvPicPr>
          <p:nvPr/>
        </p:nvPicPr>
        <p:blipFill>
          <a:blip r:embed="rId4" cstate="print"/>
          <a:srcRect l="14459" t="9452" r="16820"/>
          <a:stretch>
            <a:fillRect/>
          </a:stretch>
        </p:blipFill>
        <p:spPr bwMode="auto">
          <a:xfrm rot="5400000">
            <a:off x="-198103" y="3699642"/>
            <a:ext cx="2664297" cy="1978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006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9" name="Picture 5" descr="C:\Users\Наталия\Desktop\тел фот\20170330_111843-1.jpg"/>
          <p:cNvPicPr>
            <a:picLocks noChangeAspect="1" noChangeArrowheads="1"/>
          </p:cNvPicPr>
          <p:nvPr/>
        </p:nvPicPr>
        <p:blipFill>
          <a:blip r:embed="rId5" cstate="print"/>
          <a:srcRect l="13031" t="3615" b="16863"/>
          <a:stretch>
            <a:fillRect/>
          </a:stretch>
        </p:blipFill>
        <p:spPr bwMode="auto">
          <a:xfrm>
            <a:off x="5868144" y="1988840"/>
            <a:ext cx="1767050" cy="1941681"/>
          </a:xfrm>
          <a:prstGeom prst="rect">
            <a:avLst/>
          </a:prstGeom>
          <a:ln>
            <a:solidFill>
              <a:srgbClr val="00006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0" name="Picture 6" descr="C:\Users\Наталия\Desktop\фото нов.мл\фото с фот\20160120_161925~2.jpg"/>
          <p:cNvPicPr>
            <a:picLocks noChangeAspect="1" noChangeArrowheads="1"/>
          </p:cNvPicPr>
          <p:nvPr/>
        </p:nvPicPr>
        <p:blipFill>
          <a:blip r:embed="rId6" cstate="print"/>
          <a:srcRect l="13793"/>
          <a:stretch>
            <a:fillRect/>
          </a:stretch>
        </p:blipFill>
        <p:spPr bwMode="auto">
          <a:xfrm>
            <a:off x="2555776" y="2708920"/>
            <a:ext cx="1800200" cy="3744041"/>
          </a:xfrm>
          <a:prstGeom prst="rect">
            <a:avLst/>
          </a:prstGeom>
          <a:ln w="127000" cap="rnd">
            <a:solidFill>
              <a:srgbClr val="00006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11" name="Picture 7" descr="C:\Users\Наталия\Desktop\фото нов.мл\20151202_164609.jpg"/>
          <p:cNvPicPr>
            <a:picLocks noChangeAspect="1" noChangeArrowheads="1"/>
          </p:cNvPicPr>
          <p:nvPr/>
        </p:nvPicPr>
        <p:blipFill>
          <a:blip r:embed="rId7" cstate="print"/>
          <a:srcRect l="30286" t="19413"/>
          <a:stretch>
            <a:fillRect/>
          </a:stretch>
        </p:blipFill>
        <p:spPr bwMode="auto">
          <a:xfrm rot="5400000">
            <a:off x="7063509" y="577451"/>
            <a:ext cx="2232249" cy="1454627"/>
          </a:xfrm>
          <a:prstGeom prst="rect">
            <a:avLst/>
          </a:prstGeom>
          <a:ln w="38100" cap="sq">
            <a:solidFill>
              <a:srgbClr val="00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65618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дидактических игр «Как раньше и как сейчас», «Волшебный сундучок», «Юный модельер», «Оденем куклу», «Народные костюмы»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645" t="2281" r="20559" b="335"/>
          <a:stretch>
            <a:fillRect/>
          </a:stretch>
        </p:blipFill>
        <p:spPr bwMode="auto">
          <a:xfrm rot="5400000">
            <a:off x="274650" y="4312339"/>
            <a:ext cx="225799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001" t="1505" r="16439"/>
          <a:stretch>
            <a:fillRect/>
          </a:stretch>
        </p:blipFill>
        <p:spPr bwMode="auto">
          <a:xfrm rot="5091664">
            <a:off x="5513227" y="2810050"/>
            <a:ext cx="3353443" cy="2497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13273" y="4167647"/>
            <a:ext cx="3056052" cy="1722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8023" t="-1470" r="20441" b="764"/>
          <a:stretch>
            <a:fillRect/>
          </a:stretch>
        </p:blipFill>
        <p:spPr bwMode="auto">
          <a:xfrm rot="6056049">
            <a:off x="1510725" y="2107496"/>
            <a:ext cx="2242464" cy="2068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600399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Кукла, сопровождая детские игры, имеет огромное значение в развитии и воспитании ребенка. Мой проект возник благодаря интересным куклам. Этих кукол я  принесла в группу в сундучке,  после чего дети очень заинтересовались, откуда к нам пришла кукла и какие куклы можно сделать своими руками. Дети начали рассказывать своим родителям о  куклах, после чего многие семьи сделали нам кукол.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https://i1.wp.com/www.firsty.ru/wp-content/uploads/2011/01/2012/11/doll.jpg?resize=457%2C6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i1.wp.com/www.firsty.ru/wp-content/uploads/2011/01/2012/11/doll.jpg?resize=457%2C6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i1.wp.com/www.firsty.ru/wp-content/uploads/2011/01/2012/11/doll.jpg?resize=457%2C6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i1.wp.com/www.firsty.ru/wp-content/uploads/2011/01/2012/11/doll.jpg?resize=457%2C6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http://u3a.socialprojectspb.ru/images/kykla/clip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6727"/>
            <a:ext cx="1944216" cy="1845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0" name="Picture 12" descr="http://u3a.socialprojectspb.ru/images/kykla/img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5544616" cy="2316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2" name="Picture 14" descr="http://u3a.socialprojectspb.ru/images/kykla/clip_image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0648"/>
            <a:ext cx="1152128" cy="1836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4" name="Picture 16" descr="http://u3a.socialprojectspb.ru/images/kykla/2clip_image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88640"/>
            <a:ext cx="2016224" cy="1916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6" name="Picture 18" descr="http://u3a.socialprojectspb.ru/images/kykla/clip_image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77072"/>
            <a:ext cx="1944216" cy="259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сследовательско-творческий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Групповой, краткосрочный проект.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Автор: Вандышева Н.В. – воспитатель детского сада №1 г. Ирбит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884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ДЕТСТВО – уникальный и волшебный мир. С самого рождения ребенок является первооткрывателем, исследователем того мира, который его окружает. Действительно, для него всё впервые: страж и радость, солнце и дождь. Пятилетних детей называют «почемучками», т.к. в этом возрасте познавательная активность очень высокая: каждый ответ на вопрос рождает новые вопросы. Самостоятельно ребёнок дошкольного возраста не всегда может найти ответы на всё, интересующее его, - в этом ему помогают педагоги.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068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Дети старшей группы,  родители, участники образовательного процесса, социум.</a:t>
            </a:r>
          </a:p>
          <a:p>
            <a:pPr algn="just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Формирование интереса к истории возникновения кукол,            исследовательской деятельности.</a:t>
            </a:r>
          </a:p>
          <a:p>
            <a:pPr algn="just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 ПРОЕКТА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Изучить историю возникновения кукол.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виды кукол. Рассмотреть разные способы изготовления кукол.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 кукол, используя изученные приемы и способы.</a:t>
            </a:r>
          </a:p>
          <a:p>
            <a:pPr algn="just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.: Поиск информации по теме.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истории возникновения кукол.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разных видов кукол.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технологии изготовления кукол.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кукол.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35283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НОД: 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Позновательно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– исследовательская деятельность путешествие по «Реке времени». Н.А. Коротковой.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Тема: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«История кукол».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Средства: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наглядные (демонстрационный материал, наборы иллюстраций по истории кукол);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мультимедийные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(компьютерная презентация); музыкальные (звуковые эффекты).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Оборудование: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мультимедийный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проектор, презентация, коробка с куклами, методическое пособие «Река времени»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Цель: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расширить знания детей об истории кукол.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/>
          </a:p>
        </p:txBody>
      </p:sp>
      <p:pic>
        <p:nvPicPr>
          <p:cNvPr id="14340" name="Picture 4" descr="C:\Users\Наталия\Desktop\работа фото\20170821_15522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29702"/>
            <a:ext cx="4680520" cy="3301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C:\Users\Наталия\Desktop\анимации\анимация3\169л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52901">
            <a:off x="47625" y="4749527"/>
            <a:ext cx="1781175" cy="1876425"/>
          </a:xfrm>
          <a:prstGeom prst="rect">
            <a:avLst/>
          </a:prstGeom>
          <a:noFill/>
        </p:spPr>
      </p:pic>
      <p:pic>
        <p:nvPicPr>
          <p:cNvPr id="8" name="Picture 7" descr="C:\Users\Наталия\Desktop\анимации\анимация3\169л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78324">
            <a:off x="7291065" y="5048399"/>
            <a:ext cx="1781175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C:\Users\Наталия\Desktop\работа фото\20170821_160157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72016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Users\Наталия\Desktop\работа фото\20170821_16020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20688"/>
            <a:ext cx="305107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C:\Users\Наталия\Desktop\работа фото\20170821_16021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48680"/>
            <a:ext cx="1800200" cy="279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C:\Users\Наталия\Desktop\работа фото\20170821_16142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046" y="3573016"/>
            <a:ext cx="218904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7" name="Picture 7" descr="C:\Users\Наталия\Desktop\работа фото\20170821_161445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1" y="3861048"/>
            <a:ext cx="2514903" cy="2562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8" name="Picture 8" descr="C:\Users\Наталия\Desktop\работа фото\20170821_1615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799228">
            <a:off x="6749391" y="893941"/>
            <a:ext cx="2559497" cy="14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9" name="Picture 9" descr="C:\Users\Наталия\Desktop\работа фото\20170821_161647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429000"/>
            <a:ext cx="357142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родительских работ «Наши руки не для скуки»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008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повышать уровень вовлеченности родителей в деятельность ДОУ;.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Наталия\Desktop\работа фото\20170822_084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76714">
            <a:off x="1199259" y="2505007"/>
            <a:ext cx="2138773" cy="1205682"/>
          </a:xfrm>
          <a:prstGeom prst="rect">
            <a:avLst/>
          </a:prstGeom>
          <a:ln w="88900" cap="sq" cmpd="thickThin">
            <a:solidFill>
              <a:srgbClr val="00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7" name="Picture 3" descr="C:\Users\Наталия\Desktop\работа фото\20170822_07170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7224">
            <a:off x="119634" y="3435288"/>
            <a:ext cx="1534056" cy="2238828"/>
          </a:xfrm>
          <a:prstGeom prst="rect">
            <a:avLst/>
          </a:prstGeom>
          <a:ln w="88900" cap="sq" cmpd="thickThin">
            <a:solidFill>
              <a:srgbClr val="00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C:\Users\Наталия\Desktop\работа фото\20170822_084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74433" y="2311411"/>
            <a:ext cx="2426982" cy="1368152"/>
          </a:xfrm>
          <a:prstGeom prst="rect">
            <a:avLst/>
          </a:prstGeom>
          <a:ln w="88900" cap="sq" cmpd="thickThin">
            <a:solidFill>
              <a:srgbClr val="00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C:\Users\Наталия\Desktop\работа фото\20170822_084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13809">
            <a:off x="6363062" y="2385074"/>
            <a:ext cx="2755075" cy="1553107"/>
          </a:xfrm>
          <a:prstGeom prst="rect">
            <a:avLst/>
          </a:prstGeom>
          <a:ln w="88900" cap="sq" cmpd="thickThin">
            <a:solidFill>
              <a:srgbClr val="00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1" name="Picture 7" descr="C:\Users\Наталия\Desktop\работа фото\20170822_1529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47152">
            <a:off x="1515387" y="4533115"/>
            <a:ext cx="2635653" cy="1485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3" name="Picture 9" descr="C:\Users\Наталия\Desktop\работа фото\20170829_0755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213914">
            <a:off x="4457105" y="2416497"/>
            <a:ext cx="2381352" cy="1342429"/>
          </a:xfrm>
          <a:prstGeom prst="rect">
            <a:avLst/>
          </a:prstGeom>
          <a:ln w="88900" cap="sq" cmpd="thickThin">
            <a:solidFill>
              <a:srgbClr val="00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4" name="Picture 10" descr="C:\Users\Наталия\Desktop\работа фото\20170830_0741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108808">
            <a:off x="4510127" y="4745007"/>
            <a:ext cx="2271012" cy="1280228"/>
          </a:xfrm>
          <a:prstGeom prst="rect">
            <a:avLst/>
          </a:prstGeom>
          <a:ln w="88900" cap="sq" cmpd="thickThin">
            <a:solidFill>
              <a:srgbClr val="00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кукол –</a:t>
            </a:r>
            <a:r>
              <a:rPr lang="ru-RU" sz="31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дергунчиков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умелых руках «ожившая» кукла – это маленькое чудо»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Цель: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 детей познавательную активность, любознательность, самостоятельность, умение творчески перерабатывать полученную в ходе исследования информацию и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самовыражаться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разных видах деятельности.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C:\Users\Наталия\Desktop\работа фото\20170823_153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1742871" cy="2304256"/>
          </a:xfrm>
          <a:prstGeom prst="roundRect">
            <a:avLst>
              <a:gd name="adj" fmla="val 16667"/>
            </a:avLst>
          </a:prstGeom>
          <a:ln>
            <a:solidFill>
              <a:srgbClr val="00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1" name="Picture 3" descr="C:\Users\Наталия\Desktop\работа фото\20170823_155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08920"/>
            <a:ext cx="1728192" cy="1795111"/>
          </a:xfrm>
          <a:prstGeom prst="roundRect">
            <a:avLst>
              <a:gd name="adj" fmla="val 16667"/>
            </a:avLst>
          </a:prstGeom>
          <a:ln>
            <a:solidFill>
              <a:srgbClr val="00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2" name="Picture 4" descr="C:\Users\Наталия\Desktop\работа фото\20170824_153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564904"/>
            <a:ext cx="1656184" cy="1800476"/>
          </a:xfrm>
          <a:prstGeom prst="roundRect">
            <a:avLst>
              <a:gd name="adj" fmla="val 16667"/>
            </a:avLst>
          </a:prstGeom>
          <a:ln>
            <a:solidFill>
              <a:srgbClr val="00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3" name="Picture 5" descr="C:\Users\Наталия\Desktop\работа фото\20170828_0908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203848" y="4005064"/>
            <a:ext cx="4519860" cy="2547960"/>
          </a:xfrm>
          <a:prstGeom prst="roundRect">
            <a:avLst>
              <a:gd name="adj" fmla="val 16667"/>
            </a:avLst>
          </a:prstGeom>
          <a:ln>
            <a:solidFill>
              <a:srgbClr val="00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в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этнографический музей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Наталия\Desktop\работа фото\20170908_091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988894">
            <a:off x="608675" y="1494818"/>
            <a:ext cx="4694377" cy="264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Наталия\Desktop\работа фото\20170908_100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35264">
            <a:off x="3733436" y="3610687"/>
            <a:ext cx="4828115" cy="2721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C:\Users\Наталия\Desktop\анимации\анимация3\005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96752"/>
            <a:ext cx="1800200" cy="2160240"/>
          </a:xfrm>
          <a:prstGeom prst="rect">
            <a:avLst/>
          </a:prstGeom>
          <a:noFill/>
        </p:spPr>
      </p:pic>
      <p:pic>
        <p:nvPicPr>
          <p:cNvPr id="18437" name="Picture 5" descr="C:\Users\Наталия\Desktop\анимации\анимация3\00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80" y="4327172"/>
            <a:ext cx="1711796" cy="205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316835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НОД: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 «путешествие по карте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Н.А. Коротковой.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Германию»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Средства: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наглядные (демонстрационный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материал, наборы иллюстраций по теме Германия, карта или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глобус);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компьютерная презентация);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музыкальные (звуковые эффекты).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проектор, презентация.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у детей целостной картины мира, расширение кругозора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208912" cy="3024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Наталия\Desktop\работа фото\20170831_0925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2329264" cy="2664296"/>
          </a:xfrm>
          <a:prstGeom prst="rect">
            <a:avLst/>
          </a:prstGeom>
          <a:ln w="38100" cap="sq">
            <a:solidFill>
              <a:srgbClr val="00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 descr="C:\Users\Наталия\Desktop\работа фото\20170831_10024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872" y="3336348"/>
            <a:ext cx="2476400" cy="2324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C:\Users\Наталия\Desktop\работа фото\20170831_10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32533" y="3956698"/>
            <a:ext cx="3409423" cy="1921979"/>
          </a:xfrm>
          <a:prstGeom prst="rect">
            <a:avLst/>
          </a:prstGeom>
          <a:ln w="88900" cap="sq" cmpd="thickThin">
            <a:solidFill>
              <a:srgbClr val="00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1" descr="C:\Users\Наталия\Desktop\работа фото\20170831_100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261481" y="3549367"/>
            <a:ext cx="2895751" cy="163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434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Путешествие в  Кукляндию</vt:lpstr>
      <vt:lpstr>Слайд 2</vt:lpstr>
      <vt:lpstr>Слайд 3</vt:lpstr>
      <vt:lpstr>Слайд 4</vt:lpstr>
      <vt:lpstr>  </vt:lpstr>
      <vt:lpstr>Выставка детско – родительских работ «Наши руки не для скуки»</vt:lpstr>
      <vt:lpstr> Изготовление кукол –дергунчиков «В умелых руках «ожившая» кукла – это маленькое чудо» </vt:lpstr>
      <vt:lpstr>Экскурсия в историко - этнографический музей</vt:lpstr>
      <vt:lpstr>НОД: Познавательно-исследовательская деятельность «путешествие по карте» Н.А. Коротковой.  Тема :  «Путешествие в Германию» Средства: наглядные (демонстрационный материал, наборы иллюстраций по теме Германия, карта или глобус); мультимедийные (компьютерная презентация); музыкальные (звуковые эффекты). Оборудование: мультимедийный проектор, презентация. Цель: Формирование у детей целостной картины мира, расширение кругозора  </vt:lpstr>
      <vt:lpstr>Организация творческой мастерской «Мастерская кукольницы»</vt:lpstr>
      <vt:lpstr>Организация сюжетно- ролевых игр в игровых зонах: «На дне рождения у куклы Лизы» «Детский сад» «Семья» «Мама в библиотеке» Салон «Маленькая леди»</vt:lpstr>
      <vt:lpstr>Организация дидактических игр «Как раньше и как сейчас», «Волшебный сундучок», «Юный модельер», «Оденем куклу», «Народные костюмы»</vt:lpstr>
      <vt:lpstr>Кукла, сопровождая детские игры, имеет огромное значение в развитии и воспитании ребенка. Мой проект возник благодаря интересным куклам. Этих кукол я  принесла в группу в сундучке,  после чего дети очень заинтересовались, откуда к нам пришла кукла и какие куклы можно сделать своими руками. Дети начали рассказывать своим родителям о  куклах, после чего многие семьи сделали нам кукол.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 Кукляндию</dc:title>
  <dc:creator>Наталия</dc:creator>
  <cp:lastModifiedBy>Наталия</cp:lastModifiedBy>
  <cp:revision>24</cp:revision>
  <dcterms:created xsi:type="dcterms:W3CDTF">2017-09-10T08:12:30Z</dcterms:created>
  <dcterms:modified xsi:type="dcterms:W3CDTF">2017-09-11T04:00:34Z</dcterms:modified>
</cp:coreProperties>
</file>