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8ECE7E-E162-4AFE-A030-EA4AD575F7D7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8FB2CBD-E724-4236-AD45-8364D1E645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1"/>
                </a:solidFill>
                <a:latin typeface="Segoe Script" pitchFamily="66" charset="0"/>
              </a:rPr>
              <a:t>ПРОЕКТ</a:t>
            </a:r>
            <a:endParaRPr lang="ru-RU" sz="6000" dirty="0">
              <a:solidFill>
                <a:schemeClr val="accent1"/>
              </a:solidFill>
              <a:latin typeface="Segoe Script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2643182"/>
            <a:ext cx="6172200" cy="1371600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chemeClr val="accent1"/>
                </a:solidFill>
                <a:latin typeface="Segoe Script" pitchFamily="66" charset="0"/>
              </a:rPr>
              <a:t>«Играем вместе!»</a:t>
            </a:r>
            <a:endParaRPr lang="ru-RU" sz="4000" dirty="0">
              <a:solidFill>
                <a:schemeClr val="accent1"/>
              </a:solidFill>
              <a:latin typeface="Segoe Script" pitchFamily="66" charset="0"/>
            </a:endParaRPr>
          </a:p>
        </p:txBody>
      </p:sp>
      <p:pic>
        <p:nvPicPr>
          <p:cNvPr id="1026" name="Picture 2" descr="C:\Users\FirstUser\Desktop\ДАННЫЕ\анимации\анимация3\ть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147817"/>
            <a:ext cx="3857652" cy="2278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4000528" cy="857256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Игры с конструктором, мозаикой.</a:t>
            </a:r>
            <a:endParaRPr lang="ru-RU" sz="1600" b="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14290"/>
            <a:ext cx="2000264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t="24335" b="13434"/>
          <a:stretch>
            <a:fillRect/>
          </a:stretch>
        </p:blipFill>
        <p:spPr bwMode="auto">
          <a:xfrm>
            <a:off x="4214810" y="214289"/>
            <a:ext cx="2427273" cy="203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 t="10888" r="9684"/>
          <a:stretch>
            <a:fillRect/>
          </a:stretch>
        </p:blipFill>
        <p:spPr bwMode="auto">
          <a:xfrm>
            <a:off x="285720" y="1214422"/>
            <a:ext cx="1998645" cy="350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071810"/>
            <a:ext cx="1958461" cy="34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 l="8108" t="18920" b="24324"/>
          <a:stretch>
            <a:fillRect/>
          </a:stretch>
        </p:blipFill>
        <p:spPr bwMode="auto">
          <a:xfrm>
            <a:off x="2500298" y="4387086"/>
            <a:ext cx="3000396" cy="247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 t="14982" r="10507" b="31322"/>
          <a:stretch>
            <a:fillRect/>
          </a:stretch>
        </p:blipFill>
        <p:spPr bwMode="auto">
          <a:xfrm>
            <a:off x="2714612" y="2428867"/>
            <a:ext cx="2286016" cy="18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2071686" cy="7143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Рисуем вместе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r="16235" b="11000"/>
          <a:stretch>
            <a:fillRect/>
          </a:stretch>
        </p:blipFill>
        <p:spPr bwMode="auto">
          <a:xfrm>
            <a:off x="5857884" y="285728"/>
            <a:ext cx="257176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18030" t="11073" r="6946" b="11125"/>
          <a:stretch>
            <a:fillRect/>
          </a:stretch>
        </p:blipFill>
        <p:spPr bwMode="auto">
          <a:xfrm>
            <a:off x="2571736" y="357166"/>
            <a:ext cx="3071834" cy="238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27967" t="2967" r="-2001" b="41508"/>
          <a:stretch>
            <a:fillRect/>
          </a:stretch>
        </p:blipFill>
        <p:spPr bwMode="auto">
          <a:xfrm>
            <a:off x="5792817" y="4097879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143248"/>
            <a:ext cx="2214578" cy="295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714488"/>
            <a:ext cx="2500298" cy="18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 l="15663" t="2410" r="30121" b="41365"/>
          <a:stretch>
            <a:fillRect/>
          </a:stretch>
        </p:blipFill>
        <p:spPr bwMode="auto">
          <a:xfrm>
            <a:off x="214282" y="4286256"/>
            <a:ext cx="2643206" cy="205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3000396" cy="7143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Экспериментируем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6928" r="11634"/>
          <a:stretch>
            <a:fillRect/>
          </a:stretch>
        </p:blipFill>
        <p:spPr bwMode="auto">
          <a:xfrm>
            <a:off x="5929322" y="2357430"/>
            <a:ext cx="2500330" cy="409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85728"/>
            <a:ext cx="2641587" cy="352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21429"/>
          <a:stretch>
            <a:fillRect/>
          </a:stretch>
        </p:blipFill>
        <p:spPr bwMode="auto">
          <a:xfrm>
            <a:off x="714348" y="2357430"/>
            <a:ext cx="2357454" cy="40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143380"/>
            <a:ext cx="2357454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14290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57166"/>
            <a:ext cx="2053829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00042"/>
            <a:ext cx="1803399" cy="240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r="2286" b="22857"/>
          <a:stretch>
            <a:fillRect/>
          </a:stretch>
        </p:blipFill>
        <p:spPr bwMode="auto">
          <a:xfrm>
            <a:off x="1000100" y="0"/>
            <a:ext cx="2696772" cy="28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t="33671"/>
          <a:stretch>
            <a:fillRect/>
          </a:stretch>
        </p:blipFill>
        <p:spPr bwMode="auto">
          <a:xfrm>
            <a:off x="6143636" y="3429000"/>
            <a:ext cx="1791682" cy="211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357562"/>
            <a:ext cx="214312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 r="13333" b="37083"/>
          <a:stretch>
            <a:fillRect/>
          </a:stretch>
        </p:blipFill>
        <p:spPr bwMode="auto">
          <a:xfrm>
            <a:off x="428596" y="3000372"/>
            <a:ext cx="3143240" cy="304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2643206" cy="7858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Складываем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пазлы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6155" y="130983"/>
            <a:ext cx="1962944" cy="261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290"/>
            <a:ext cx="2320116" cy="309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1845122" cy="327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571480"/>
            <a:ext cx="143188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3429000"/>
            <a:ext cx="1928826" cy="317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/>
          <a:srcRect l="23501" b="8683"/>
          <a:stretch>
            <a:fillRect/>
          </a:stretch>
        </p:blipFill>
        <p:spPr bwMode="auto">
          <a:xfrm>
            <a:off x="5143504" y="3357562"/>
            <a:ext cx="271302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643998" cy="205359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Segoe Script" pitchFamily="66" charset="0"/>
              </a:rPr>
              <a:t>Играйте вместе с      детьми</a:t>
            </a:r>
            <a:endParaRPr lang="ru-RU" sz="4400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429264"/>
            <a:ext cx="6172200" cy="9524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Segoe Script" pitchFamily="66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  <a:latin typeface="Segoe Scrip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500042"/>
            <a:ext cx="6172200" cy="17859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  <a:t>Цель проекта: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формирование у детей и родителей интереса к совместной     игровой  деятельности.</a:t>
            </a:r>
            <a:r>
              <a:rPr lang="ru-RU" sz="1800" b="0" dirty="0" smtClean="0">
                <a:latin typeface="Bookman Old Style" pitchFamily="18" charset="0"/>
              </a:rPr>
              <a:t/>
            </a:r>
            <a:br>
              <a:rPr lang="ru-RU" sz="1800" b="0" dirty="0" smtClean="0">
                <a:latin typeface="Bookman Old Style" pitchFamily="18" charset="0"/>
              </a:rPr>
            </a:br>
            <a:endParaRPr lang="ru-RU" sz="1800" b="0" dirty="0"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2428868"/>
            <a:ext cx="6572296" cy="33575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  <a:t>Задачи проекта: </a:t>
            </a:r>
          </a:p>
          <a:p>
            <a: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1.Способствовать развитию взаимопонимания между детьми и родителями.</a:t>
            </a:r>
          </a:p>
          <a:p>
            <a: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2.Создать условия для развитие свободного общения взрослых и детей в холоде совместно игровой деятельности.</a:t>
            </a:r>
          </a:p>
          <a:p>
            <a: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3.Развивать педагогическую компетентность родителей.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5728"/>
            <a:ext cx="6172200" cy="385765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  <a:t>Руководители проекта: 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1800" b="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Вятчинина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Нина </a:t>
            </a:r>
            <a:r>
              <a:rPr lang="ru-RU" sz="1800" b="0" dirty="0" err="1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Никандровна</a:t>
            </a: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Вандышева Наталия Валериевна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  <a:t>Исполнитель проекта: </a:t>
            </a:r>
            <a:b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МБДОУ Детский сад № 1 группа «Бусинки»</a:t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  <a:t>Адресация проекта: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дети второй группы раннего возраста, родители, воспитатели.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4000504"/>
            <a:ext cx="6172200" cy="23812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FirstUser\Desktop\ДАННЫЕ\анимации\анимация3\002688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994493"/>
            <a:ext cx="3643338" cy="2270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500042"/>
            <a:ext cx="6172200" cy="44491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  <a:t>Ожидаемые результаты: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1.Устоновление доверительных отношений между участниками  игровой деятельности.</a:t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2.Обеспечение психологического комфорта для полноценной  игры между всеми участниками.</a:t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3.Раскрываются   творческие способности детей через разнообразные виды деятельности; </a:t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4. Вызвать желание родителей играть с детьми в игры, использовать игры в повседневном общении и деятельности с ребенком. Повысить уровень общения родителей с детьми посредством совместного творчества, совместной игры.. </a:t>
            </a: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500042"/>
            <a:ext cx="6172200" cy="5429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  <a:t>Актуальность проекта.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</a:br>
            <a: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 К сожалению, в последнее время настоящая спонтанная детская игра вытесняется компьютерными играми. Так проще и удобнее для взрослых. Ведь современные родители не могут найти время для игры с детьми, а их нужно чем-то занять. Да и настоящие, и «качественные» детские игры не всегда удобна, ведь это шалаши из подушек и одеяло, </a:t>
            </a:r>
            <a:r>
              <a:rPr lang="ru-RU" sz="1600" b="0" dirty="0" err="1" smtClean="0">
                <a:solidFill>
                  <a:schemeClr val="tx2">
                    <a:lumMod val="50000"/>
                  </a:schemeClr>
                </a:solidFill>
              </a:rPr>
              <a:t>конструкторные</a:t>
            </a: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  города по всей квартире и беспорядок. Однако ограничивать ребёнка  в его фантазии и играх не стоит, ведь правильно говорят, что всему свое время, а детство –это время игры. Ребёнок, которому дали вволю наиграться, будет лучше готов к переходу на новую ступеньку своего развития.</a:t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Пожалуй, нет ничего естественного, чем играющие ребятишки. Игра для ребенка считается не только развлечением, но и настоящей жизненной потребностью.</a:t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  <a:t>Именно мама и папа являются главными партнерами маленьких детей, А вот в старшем дошкольном возрасте родителю отводится позиция стороннего наблюдателя «консультанта».</a:t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1600" b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172200" cy="12858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Segoe Script" pitchFamily="66" charset="0"/>
              </a:rPr>
              <a:t>Основное содержание</a:t>
            </a:r>
            <a:endParaRPr lang="ru-RU" dirty="0">
              <a:solidFill>
                <a:schemeClr val="tx2">
                  <a:lumMod val="50000"/>
                </a:schemeClr>
              </a:solidFill>
              <a:latin typeface="Segoe Script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643050"/>
            <a:ext cx="8001056" cy="4714908"/>
          </a:xfrm>
        </p:spPr>
        <p:txBody>
          <a:bodyPr/>
          <a:lstStyle/>
          <a:p>
            <a:r>
              <a:rPr lang="ru-RU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Советы родителям ……..</a:t>
            </a:r>
          </a:p>
          <a:p>
            <a:endParaRPr lang="ru-RU" b="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b="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b="0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endParaRPr lang="ru-RU" b="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357430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https://infourok.ru/konsultaciya-dlya-roditeley-detey-let-po-risovaniyu-2058187.html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https://infourok.ru/konsultaciya-dlya-roditeley-mladshey-gruppi-lepim-iz-plastilina-s-detmi-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3486689.html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http://detsad33.k-ur.ru/attachments/article/36/</a:t>
            </a:r>
            <a:r>
              <a:rPr lang="ru-RU" dirty="0" smtClean="0">
                <a:solidFill>
                  <a:schemeClr val="accent3"/>
                </a:solidFill>
              </a:rPr>
              <a:t>Приобщение%20детей%20к%20художественной</a:t>
            </a:r>
          </a:p>
          <a:p>
            <a:r>
              <a:rPr lang="ru-RU" dirty="0" smtClean="0">
                <a:solidFill>
                  <a:schemeClr val="accent3"/>
                </a:solidFill>
              </a:rPr>
              <a:t>%20литературе%20через%20семейное%20чтение_Гришнякова%20А.С..</a:t>
            </a:r>
            <a:r>
              <a:rPr lang="en-US" dirty="0" err="1" smtClean="0">
                <a:solidFill>
                  <a:schemeClr val="accent3"/>
                </a:solidFill>
              </a:rPr>
              <a:t>pdf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accent3"/>
                </a:solidFill>
              </a:rPr>
              <a:t>https://infourok.ru/konsultaciya-dlya-roditeley-igraem-doma-vmeste-s-detmi-1479923.html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6172200" cy="20535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714356"/>
            <a:ext cx="1635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Чтение книг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357454" cy="41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000372"/>
            <a:ext cx="39052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7" y="857232"/>
            <a:ext cx="219671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5429288" cy="642942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Игры с песком, глиной, пластилином</a:t>
            </a:r>
            <a:b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1600" b="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1507" r="17647"/>
          <a:stretch>
            <a:fillRect/>
          </a:stretch>
        </p:blipFill>
        <p:spPr bwMode="auto">
          <a:xfrm>
            <a:off x="3643306" y="1357298"/>
            <a:ext cx="2928958" cy="496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4500594" cy="785818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Подвижные игры</a:t>
            </a:r>
            <a:endParaRPr lang="ru-RU" sz="1600" b="0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563" t="11673" r="8843" b="23295"/>
          <a:stretch>
            <a:fillRect/>
          </a:stretch>
        </p:blipFill>
        <p:spPr bwMode="auto">
          <a:xfrm>
            <a:off x="5572132" y="2500306"/>
            <a:ext cx="2857520" cy="327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15364" r="3898" b="10014"/>
          <a:stretch>
            <a:fillRect/>
          </a:stretch>
        </p:blipFill>
        <p:spPr bwMode="auto">
          <a:xfrm>
            <a:off x="2928926" y="214290"/>
            <a:ext cx="2403958" cy="331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0310" r="8624" b="10741"/>
          <a:stretch>
            <a:fillRect/>
          </a:stretch>
        </p:blipFill>
        <p:spPr bwMode="auto">
          <a:xfrm>
            <a:off x="642909" y="2928934"/>
            <a:ext cx="2217685" cy="325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181</TotalTime>
  <Words>100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ПРОЕКТ</vt:lpstr>
      <vt:lpstr>Цель проекта:  формирование у детей и родителей интереса к совместной     игровой  деятельности. </vt:lpstr>
      <vt:lpstr>Руководители проекта:  Вятчинина Нина Никандровна  Вандышева Наталия Валериевна  Исполнитель проекта:  МБДОУ Детский сад № 1 группа «Бусинки»  Адресация проекта:  дети второй группы раннего возраста, родители, воспитатели. </vt:lpstr>
      <vt:lpstr>Ожидаемые результаты:  1.Устоновление доверительных отношений между участниками  игровой деятельности. 2.Обеспечение психологического комфорта для полноценной  игры между всеми участниками. 3.Раскрываются   творческие способности детей через разнообразные виды деятельности;  4. Вызвать желание родителей играть с детьми в игры, использовать игры в повседневном общении и деятельности с ребенком. Повысить уровень общения родителей с детьми посредством совместного творчества, совместной игры..    </vt:lpstr>
      <vt:lpstr>Актуальность проекта.   К сожалению, в последнее время настоящая спонтанная детская игра вытесняется компьютерными играми. Так проще и удобнее для взрослых. Ведь современные родители не могут найти время для игры с детьми, а их нужно чем-то занять. Да и настоящие, и «качественные» детские игры не всегда удобна, ведь это шалаши из подушек и одеяло, конструкторные  города по всей квартире и беспорядок. Однако ограничивать ребёнка  в его фантазии и играх не стоит, ведь правильно говорят, что всему свое время, а детство –это время игры. Ребёнок, которому дали вволю наиграться, будет лучше готов к переходу на новую ступеньку своего развития. Пожалуй, нет ничего естественного, чем играющие ребятишки. Игра для ребенка считается не только развлечением, но и настоящей жизненной потребностью. Именно мама и папа являются главными партнерами маленьких детей, А вот в старшем дошкольном возрасте родителю отводится позиция стороннего наблюдателя «консультанта». </vt:lpstr>
      <vt:lpstr>Основное содержание</vt:lpstr>
      <vt:lpstr>Слайд 7</vt:lpstr>
      <vt:lpstr>Игры с песком, глиной, пластилином </vt:lpstr>
      <vt:lpstr>Подвижные игры</vt:lpstr>
      <vt:lpstr>Игры с конструктором, мозаикой.</vt:lpstr>
      <vt:lpstr>Рисуем вместе</vt:lpstr>
      <vt:lpstr>Экспериментируем </vt:lpstr>
      <vt:lpstr>Слайд 13</vt:lpstr>
      <vt:lpstr>Складываем пазлы</vt:lpstr>
      <vt:lpstr>Играйте вместе с      детьми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FirstUser</dc:creator>
  <cp:lastModifiedBy>FirstUser</cp:lastModifiedBy>
  <cp:revision>20</cp:revision>
  <dcterms:created xsi:type="dcterms:W3CDTF">2020-04-14T10:00:06Z</dcterms:created>
  <dcterms:modified xsi:type="dcterms:W3CDTF">2020-05-05T03:50:38Z</dcterms:modified>
</cp:coreProperties>
</file>