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acifico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acific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2c68426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2c68426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48d59c6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48d59c6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2c684260d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2c684260d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2c684260d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2c684260d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2c684260d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2c684260d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2c684260d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2c684260d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s://nashzelenyimir.ru/%d1%81%d0%b0%d1%80%d0%b4%d0%b8%d0%bd%d0%b0/" TargetMode="External"/><Relationship Id="rId5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hyperlink" Target="https://ru.wikipedia.org/wiki/%D0%9A%D0%BE%D1%88%D0%BA%D0%B0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50475"/>
            <a:ext cx="8520600" cy="128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2800">
                <a:solidFill>
                  <a:srgbClr val="000000"/>
                </a:solidFill>
              </a:rPr>
              <a:t>Информационный проект</a:t>
            </a:r>
            <a:endParaRPr i="1" sz="2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>
                <a:solidFill>
                  <a:srgbClr val="351C75"/>
                </a:solidFill>
              </a:rPr>
              <a:t>Птицы</a:t>
            </a:r>
            <a:endParaRPr b="1" i="1">
              <a:solidFill>
                <a:srgbClr val="351C75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51075" y="15407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800">
                <a:solidFill>
                  <a:srgbClr val="000000"/>
                </a:solidFill>
              </a:rPr>
              <a:t>подготовительная группа</a:t>
            </a:r>
            <a:endParaRPr i="1" sz="1800">
              <a:solidFill>
                <a:srgbClr val="00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975" y="2333300"/>
            <a:ext cx="3017346" cy="201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9300" y="2268588"/>
            <a:ext cx="2955725" cy="197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5446650" y="4492525"/>
            <a:ext cx="30174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>
                <a:solidFill>
                  <a:srgbClr val="351C75"/>
                </a:solidFill>
              </a:rPr>
              <a:t>Воспитатель : </a:t>
            </a:r>
            <a:endParaRPr b="1" i="1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>
                <a:solidFill>
                  <a:srgbClr val="351C75"/>
                </a:solidFill>
              </a:rPr>
              <a:t>Свечко Наталья Алексеевна</a:t>
            </a:r>
            <a:endParaRPr b="1" i="1">
              <a:solidFill>
                <a:srgbClr val="351C7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11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1155CC"/>
                </a:solidFill>
              </a:rPr>
              <a:t>Цель проекта: 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формирование у детей представления о птицах как живых существах, живущих на Земле, их значения для окружающей природы. </a:t>
            </a:r>
            <a:endParaRPr sz="1800"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228600"/>
            <a:ext cx="8520600" cy="33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1155CC"/>
                </a:solidFill>
              </a:rPr>
              <a:t>Задачи:</a:t>
            </a:r>
            <a:endParaRPr b="1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i="1" lang="ru" sz="1400" u="sng">
                <a:solidFill>
                  <a:schemeClr val="dk1"/>
                </a:solidFill>
              </a:rPr>
              <a:t>Для детей</a:t>
            </a:r>
            <a:r>
              <a:rPr i="1" lang="ru" sz="1400">
                <a:solidFill>
                  <a:schemeClr val="dk1"/>
                </a:solidFill>
              </a:rPr>
              <a:t>:</a:t>
            </a:r>
            <a:r>
              <a:rPr b="1" lang="ru" sz="1400">
                <a:solidFill>
                  <a:srgbClr val="1155CC"/>
                </a:solidFill>
              </a:rPr>
              <a:t> </a:t>
            </a:r>
            <a:endParaRPr b="1" sz="14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-</a:t>
            </a:r>
            <a:r>
              <a:rPr b="1" lang="ru" sz="1400">
                <a:solidFill>
                  <a:srgbClr val="1155CC"/>
                </a:solidFill>
              </a:rPr>
              <a:t> </a:t>
            </a:r>
            <a:r>
              <a:rPr lang="ru" sz="1400">
                <a:solidFill>
                  <a:srgbClr val="111111"/>
                </a:solidFill>
              </a:rPr>
              <a:t>формировать представления детей о </a:t>
            </a:r>
            <a:r>
              <a:rPr b="1" lang="ru" sz="1400">
                <a:solidFill>
                  <a:srgbClr val="111111"/>
                </a:solidFill>
              </a:rPr>
              <a:t>птицах</a:t>
            </a:r>
            <a:r>
              <a:rPr lang="ru" sz="1400">
                <a:solidFill>
                  <a:srgbClr val="111111"/>
                </a:solidFill>
              </a:rPr>
              <a:t>;</a:t>
            </a:r>
            <a:endParaRPr sz="1400">
              <a:solidFill>
                <a:srgbClr val="11111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rgbClr val="111111"/>
                </a:solidFill>
              </a:rPr>
              <a:t>- развивать познавательный интерес и любознательность;</a:t>
            </a:r>
            <a:endParaRPr sz="1400">
              <a:solidFill>
                <a:srgbClr val="11111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111111"/>
                </a:solidFill>
              </a:rPr>
              <a:t>- развивать связную речь детей, обобщать и уточнять словарь детей по теме.</a:t>
            </a:r>
            <a:endParaRPr sz="1400">
              <a:solidFill>
                <a:srgbClr val="11111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i="1" lang="ru" sz="1400" u="sng">
                <a:solidFill>
                  <a:schemeClr val="dk1"/>
                </a:solidFill>
              </a:rPr>
              <a:t>Для родителей:</a:t>
            </a:r>
            <a:endParaRPr i="1" sz="1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</a:rPr>
              <a:t>1. Показать родителям значимость взаимодействия с ребенком.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1"/>
                </a:solidFill>
              </a:rPr>
              <a:t>2. Привлечь родителей к совместной деятельности по поиску информации о птицах.</a:t>
            </a:r>
            <a:endParaRPr sz="1400">
              <a:solidFill>
                <a:srgbClr val="111111"/>
              </a:solidFill>
            </a:endParaRPr>
          </a:p>
          <a:p>
            <a:pPr indent="21590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111111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02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Наталья Алексеевна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728775" y="474950"/>
            <a:ext cx="5063100" cy="43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Пингвин. </a:t>
            </a:r>
            <a:endParaRPr b="1" i="1"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Все пингвины умеют плавать и превосходно ныряют, а вот летать совершенно не могут. У пингвина обтекаемая форма тела. Тело пингвина довольно упитанное, чуть сжатое с боков и покрыто перьями. Не слишком крупная голова находится на подвижной, гибкой и довольно короткой шее. Клюв пингвина сильный и очень острый.Крылья пингвина в результате эволюции и образа жизни видоизменились в эластичные ласты: при плавании под водой они вращаются в плечевом суставе по принципу винта. Ноги короткие и толстые,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имеют по 4 пальца, соединенных плавательными перепонками.Продолжительность жизни пингвина в природе – 15-25 лет и более. В неволе при идеальном содержании птицы этот показатель иногда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увеличивается до 30 лет.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Пингвины едят рыбу, ракообразных, планктон и некрупных головоногих моллюсков. Птица с удовольствием поедает криль, анчоусов,</a:t>
            </a:r>
            <a:r>
              <a:rPr lang="ru" sz="1400">
                <a:solidFill>
                  <a:srgbClr val="000000"/>
                </a:solidFill>
                <a:uFill>
                  <a:noFill/>
                </a:uFill>
                <a:hlinkClick r:id="rId4"/>
              </a:rPr>
              <a:t> сардин</a:t>
            </a:r>
            <a:r>
              <a:rPr lang="ru" sz="1700">
                <a:solidFill>
                  <a:srgbClr val="000000"/>
                </a:solidFill>
              </a:rPr>
              <a:t>,</a:t>
            </a:r>
            <a:r>
              <a:rPr lang="ru" sz="1400">
                <a:solidFill>
                  <a:srgbClr val="000000"/>
                </a:solidFill>
              </a:rPr>
              <a:t> антарктическую серебрянку, мелких осьминогов и кальмаров.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300" y="971575"/>
            <a:ext cx="3423426" cy="346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662250" y="127850"/>
            <a:ext cx="3205500" cy="8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Спирина Соня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4397425" y="824750"/>
            <a:ext cx="9144000" cy="44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60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4">
            <a:alphaModFix/>
          </a:blip>
          <a:srcRect b="-10815" l="18502" r="2496" t="-2911"/>
          <a:stretch/>
        </p:blipFill>
        <p:spPr>
          <a:xfrm>
            <a:off x="178200" y="814550"/>
            <a:ext cx="4418925" cy="40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4791525" y="814550"/>
            <a:ext cx="3854100" cy="4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Иволга - небольшая 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яркая птица.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Живет высоко в кроне деревьев . Питается насекомыми, иногда ягодами. Иногда издаёт   крик, напоминающий мяуканье испуганной </a:t>
            </a:r>
            <a:r>
              <a:rPr b="1" lang="ru" sz="2400"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кошки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0" y="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Устинова Ульяна </a:t>
            </a:r>
            <a:endParaRPr b="1" sz="3100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50" y="681700"/>
            <a:ext cx="7315199" cy="413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E599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182525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Фотеева Алина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121875" y="1030575"/>
            <a:ext cx="8885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r>
              <a:rPr b="1" lang="ru">
                <a:solidFill>
                  <a:srgbClr val="1C4587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Колибри-самые маленькие птички в мире: по своим размерам они схожи с бабочками. Это единственная птица,которая умеет летать задом наперед,либо вверх лапками.У колибри длинный тонкий клюв, который позволяет добывать нектар из цветов, даже не садясь на них. Из-за тонких, слабых лапок, птичка не может ходить по земле, поэтому она всегда летает</a:t>
            </a:r>
            <a:r>
              <a:rPr b="1" lang="ru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r>
              <a:rPr lang="ru"/>
              <a:t> 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4550" y="2754575"/>
            <a:ext cx="4521900" cy="229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3010525" y="151500"/>
            <a:ext cx="52776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00FF"/>
                </a:solidFill>
                <a:latin typeface="Pacifico"/>
                <a:ea typeface="Pacifico"/>
                <a:cs typeface="Pacifico"/>
                <a:sym typeface="Pacifico"/>
              </a:rPr>
              <a:t>Колибри</a:t>
            </a:r>
            <a:endParaRPr sz="4800">
              <a:solidFill>
                <a:srgbClr val="FF00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239325"/>
            <a:ext cx="85206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Никитин Матвей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957225"/>
            <a:ext cx="8076600" cy="38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18675"/>
            <a:ext cx="8227750" cy="40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