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76" r:id="rId9"/>
    <p:sldId id="275" r:id="rId10"/>
    <p:sldId id="261" r:id="rId11"/>
    <p:sldId id="274" r:id="rId12"/>
    <p:sldId id="273" r:id="rId13"/>
    <p:sldId id="272" r:id="rId14"/>
    <p:sldId id="271" r:id="rId15"/>
    <p:sldId id="269" r:id="rId16"/>
    <p:sldId id="270" r:id="rId17"/>
    <p:sldId id="264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00"/>
    <a:srgbClr val="FF0000"/>
    <a:srgbClr val="FF6600"/>
    <a:srgbClr val="009900"/>
    <a:srgbClr val="CC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22" autoAdjust="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6D69-7CC6-46EA-B311-4CEA147A8FD2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5E50-270E-4543-8300-96FDCF53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8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9838-FD0F-4E33-A3A0-DC0398FEE921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EF8C-2D6E-456B-8D78-810447E3D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4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1E81-512B-424D-A712-E759F6E418A8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EBF7-5F75-4327-9097-47F7D4CD4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2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9A8B-D0EC-4576-8479-14DC36E80D74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A258-4EAD-49D3-A957-D155ED707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6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AFE8-6D98-469F-90C2-D3741F03ABB0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0BC4-5FDA-4EA7-AAD4-243AD9734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1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C951-FB28-4BB0-BD80-722C43A82E79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60F2-CE04-40A3-A4FF-491913967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6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2583-57E7-493E-8BD3-4C95F29A53A0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6D84-5B92-4A81-AF92-F95E14A9A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0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F5FA-F498-4776-A0F9-593D5DC7D8B3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BC3E-BFCD-472C-8778-3ACEB2F11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1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C82F-12A5-435F-81BE-53EDD4204D74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5C2B-ECD3-4939-9BDA-4AB2DB2B4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4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7BE9-F192-4369-8729-9420A2485167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7BC4-6CB1-407D-A922-A06ED0B83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27EB-CB6E-43CA-9114-AD4BF1CF9F25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0809-1031-4FC7-BC86-44770C0CA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3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F9F71F-6A73-496D-94A8-639E326422DA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CC14EA-2D30-4B7C-A8DE-77764A769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2009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80129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Экологическая акция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6011863" y="5876925"/>
            <a:ext cx="2867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>
                <a:latin typeface="Arial" charset="0"/>
              </a:rPr>
              <a:t>Составитель: Околелова Ирина Анатольевна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3375"/>
            <a:ext cx="5003800" cy="3167063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Приятно видеть результат своего труда! Каждый внес в это дело частичку своего тепла. И теперь чистая, ухоженная территория нашего участка радует глаз всех окружающих!</a:t>
            </a:r>
          </a:p>
        </p:txBody>
      </p:sp>
      <p:sp>
        <p:nvSpPr>
          <p:cNvPr id="7171" name="Содержимое 2"/>
          <p:cNvSpPr txBox="1">
            <a:spLocks/>
          </p:cNvSpPr>
          <p:nvPr/>
        </p:nvSpPr>
        <p:spPr bwMode="auto">
          <a:xfrm>
            <a:off x="755650" y="3500438"/>
            <a:ext cx="47529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600" b="1" i="1">
                <a:solidFill>
                  <a:srgbClr val="6600CC"/>
                </a:solidFill>
                <a:latin typeface="Times New Roman" pitchFamily="18" charset="0"/>
              </a:rPr>
              <a:t>В результате своей деятельности дети получили практические навыки бережного отношения к окружающей среде и уважение к труду взрослых!</a:t>
            </a:r>
          </a:p>
        </p:txBody>
      </p:sp>
      <p:pic>
        <p:nvPicPr>
          <p:cNvPr id="7172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6250"/>
            <a:ext cx="37798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SAM_0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2847975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411413" y="188913"/>
            <a:ext cx="37449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rgbClr val="FF6600"/>
                </a:solidFill>
              </a:rPr>
              <a:t>Творчество детей</a:t>
            </a:r>
          </a:p>
        </p:txBody>
      </p:sp>
      <p:pic>
        <p:nvPicPr>
          <p:cNvPr id="31749" name="Picture 5" descr="SAM_09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273685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SAM_09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293938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SAM_0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149725"/>
            <a:ext cx="2981325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SAM_09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21163"/>
            <a:ext cx="3055938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SAM_09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914650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SAM_09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2875"/>
            <a:ext cx="2808287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23764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AM_1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48662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6563"/>
            <a:ext cx="20891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026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CC00"/>
                </a:solidFill>
              </a:rPr>
              <a:t>Беседы о природе</a:t>
            </a:r>
          </a:p>
        </p:txBody>
      </p:sp>
      <p:pic>
        <p:nvPicPr>
          <p:cNvPr id="29701" name="Picture 5" descr="SAM_1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4105275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SAM_1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3384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SAM_09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81075"/>
            <a:ext cx="316865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674813" y="38100"/>
            <a:ext cx="6099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Просмотр мультфильмов</a:t>
            </a:r>
          </a:p>
        </p:txBody>
      </p:sp>
      <p:pic>
        <p:nvPicPr>
          <p:cNvPr id="28677" name="Picture 5" descr="SAM_09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881438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SAM_09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3100"/>
            <a:ext cx="4464050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3384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su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08500"/>
            <a:ext cx="2751137" cy="1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059113" y="333375"/>
            <a:ext cx="3095625" cy="792163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hlink"/>
                </a:solidFill>
                <a:latin typeface="Times New Roman" pitchFamily="18" charset="0"/>
              </a:rPr>
              <a:t>Праздник</a:t>
            </a:r>
            <a:br>
              <a:rPr lang="ru-RU" altLang="ru-RU" sz="24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chemeClr val="hlink"/>
                </a:solidFill>
                <a:latin typeface="Times New Roman" pitchFamily="18" charset="0"/>
              </a:rPr>
              <a:t> шишек</a:t>
            </a:r>
          </a:p>
        </p:txBody>
      </p:sp>
      <p:pic>
        <p:nvPicPr>
          <p:cNvPr id="26629" name="Picture 5" descr="SAM_09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09721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SAM_09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2768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SAM_09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52875"/>
            <a:ext cx="360045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SAM_1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600450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dscf21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4175"/>
            <a:ext cx="1295400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podelki-iz-shishek-svoimi-rukam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565400"/>
            <a:ext cx="1655763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SAM_097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3557588" cy="2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0066"/>
                </a:solidFill>
              </a:rPr>
              <a:t>Оформление стенда для родителей (памятки, буклеты, газеты, консультации)</a:t>
            </a:r>
          </a:p>
        </p:txBody>
      </p:sp>
      <p:pic>
        <p:nvPicPr>
          <p:cNvPr id="27654" name="Picture 6" descr="SAM_1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529012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SAM_1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671888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SAM_10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08050"/>
            <a:ext cx="366871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384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76375" y="333375"/>
            <a:ext cx="640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7088" y="188913"/>
            <a:ext cx="79216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6600CC"/>
                </a:solidFill>
              </a:rPr>
              <a:t>Стоит в Ирбите теремок, теремок</a:t>
            </a:r>
          </a:p>
          <a:p>
            <a:r>
              <a:rPr lang="ru-RU" altLang="ru-RU" sz="3600" b="1">
                <a:solidFill>
                  <a:srgbClr val="6600CC"/>
                </a:solidFill>
              </a:rPr>
              <a:t>Он не низок, не высок, не высок</a:t>
            </a:r>
          </a:p>
          <a:p>
            <a:r>
              <a:rPr lang="ru-RU" altLang="ru-RU" sz="3600" b="1">
                <a:solidFill>
                  <a:srgbClr val="6600CC"/>
                </a:solidFill>
              </a:rPr>
              <a:t>Ходят в первый сад детишки,                                                                                                 И девчонки и мальчишки</a:t>
            </a:r>
          </a:p>
          <a:p>
            <a:r>
              <a:rPr lang="ru-RU" altLang="ru-RU" sz="3600" b="1">
                <a:solidFill>
                  <a:srgbClr val="6600CC"/>
                </a:solidFill>
              </a:rPr>
              <a:t>Будут город свой беречь</a:t>
            </a:r>
          </a:p>
          <a:p>
            <a:r>
              <a:rPr lang="ru-RU" altLang="ru-RU" sz="3600" b="1">
                <a:solidFill>
                  <a:srgbClr val="6600CC"/>
                </a:solidFill>
              </a:rPr>
              <a:t>Прибирать его порой</a:t>
            </a:r>
          </a:p>
          <a:p>
            <a:r>
              <a:rPr lang="ru-RU" altLang="ru-RU" sz="3600" b="1">
                <a:solidFill>
                  <a:srgbClr val="6600CC"/>
                </a:solidFill>
              </a:rPr>
              <a:t>Чтоб  на просторах всей России </a:t>
            </a:r>
          </a:p>
          <a:p>
            <a:r>
              <a:rPr lang="ru-RU" altLang="ru-RU" sz="3600" b="1">
                <a:solidFill>
                  <a:srgbClr val="6600CC"/>
                </a:solidFill>
              </a:rPr>
              <a:t>Отличился чистотой!!</a:t>
            </a:r>
          </a:p>
        </p:txBody>
      </p:sp>
      <p:pic>
        <p:nvPicPr>
          <p:cNvPr id="21520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41888"/>
            <a:ext cx="3384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e85f7688_s_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14136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7852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В период с  2 по 30 сентября 2017 года проходит Всероссийский экологический субботник «Зеленая Россия». Очень важно объединить всех старших дошкольников и школьников Области в ряды Зеленых пионеров. Известно, что любовь к Родине не обходится без любви к родной природе.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2613025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>
                <a:solidFill>
                  <a:srgbClr val="009900"/>
                </a:solidFill>
                <a:latin typeface="Times New Roman" pitchFamily="18" charset="0"/>
              </a:rPr>
              <a:t>С голубого ручейка начинается река,       ну  а свалка начинается с бумажки</a:t>
            </a:r>
            <a:r>
              <a:rPr lang="ru-RU" altLang="ru-RU">
                <a:latin typeface="Times New Roman" pitchFamily="18" charset="0"/>
              </a:rPr>
              <a:t>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63938" y="3213100"/>
            <a:ext cx="22320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6600CC"/>
                </a:solidFill>
                <a:latin typeface="Times New Roman" pitchFamily="18" charset="0"/>
              </a:rPr>
              <a:t>Надо, надо чистить город! По утрам  и вечерам!           А нечистым городам стыд        и срам!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67400" y="4076700"/>
            <a:ext cx="26654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rgbClr val="CC0099"/>
                </a:solidFill>
              </a:rPr>
              <a:t>Твой долг гражданина,  Ты так и знай, </a:t>
            </a:r>
            <a:br>
              <a:rPr lang="ru-RU" altLang="ru-RU" sz="1600">
                <a:solidFill>
                  <a:srgbClr val="CC0099"/>
                </a:solidFill>
              </a:rPr>
            </a:br>
            <a:r>
              <a:rPr lang="ru-RU" altLang="ru-RU" sz="1600">
                <a:solidFill>
                  <a:srgbClr val="CC0099"/>
                </a:solidFill>
              </a:rPr>
              <a:t>Мусор на улице - не допускай!</a:t>
            </a:r>
            <a:br>
              <a:rPr lang="ru-RU" altLang="ru-RU" sz="1600">
                <a:solidFill>
                  <a:srgbClr val="CC0099"/>
                </a:solidFill>
              </a:rPr>
            </a:br>
            <a:r>
              <a:rPr lang="ru-RU" altLang="ru-RU" sz="1600">
                <a:solidFill>
                  <a:srgbClr val="CC0099"/>
                </a:solidFill>
              </a:rPr>
              <a:t>Не ходи, как курица, </a:t>
            </a:r>
            <a:br>
              <a:rPr lang="ru-RU" altLang="ru-RU" sz="1600">
                <a:solidFill>
                  <a:srgbClr val="CC0099"/>
                </a:solidFill>
              </a:rPr>
            </a:br>
            <a:r>
              <a:rPr lang="ru-RU" altLang="ru-RU" sz="1600">
                <a:solidFill>
                  <a:srgbClr val="CC0099"/>
                </a:solidFill>
              </a:rPr>
              <a:t>Если мусор на улице!</a:t>
            </a:r>
            <a:br>
              <a:rPr lang="ru-RU" altLang="ru-RU" sz="1600">
                <a:solidFill>
                  <a:srgbClr val="CC0099"/>
                </a:solidFill>
              </a:rPr>
            </a:br>
            <a:r>
              <a:rPr lang="ru-RU" altLang="ru-RU" sz="1600">
                <a:solidFill>
                  <a:srgbClr val="CC0099"/>
                </a:solidFill>
              </a:rPr>
              <a:t>Мусор с улиц убирай, </a:t>
            </a:r>
            <a:br>
              <a:rPr lang="ru-RU" altLang="ru-RU" sz="1600">
                <a:solidFill>
                  <a:srgbClr val="CC0099"/>
                </a:solidFill>
              </a:rPr>
            </a:br>
            <a:r>
              <a:rPr lang="ru-RU" altLang="ru-RU" sz="1600">
                <a:solidFill>
                  <a:srgbClr val="CC0099"/>
                </a:solidFill>
              </a:rPr>
              <a:t>И на Земле наступит рай!</a:t>
            </a:r>
          </a:p>
        </p:txBody>
      </p:sp>
      <p:pic>
        <p:nvPicPr>
          <p:cNvPr id="19464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35988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042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>Цель: </a:t>
            </a:r>
            <a:r>
              <a:rPr lang="ru-RU" sz="3100" dirty="0" smtClean="0"/>
              <a:t>приучать детей к чистоте и порядку, вызывая желания трудиться в коллективе. 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7704137" cy="39497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Задачи: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помочь детям раскрыть личное отношение к проблеме, проявить индивидуальность;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способствовать выполнению посильных «добрых дел»;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воспитание экологической культуры.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076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29225"/>
            <a:ext cx="259238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6418262" cy="777875"/>
          </a:xfrm>
        </p:spPr>
        <p:txBody>
          <a:bodyPr/>
          <a:lstStyle/>
          <a:p>
            <a:r>
              <a:rPr lang="ru-RU" altLang="ru-RU" smtClean="0">
                <a:solidFill>
                  <a:schemeClr val="hlink"/>
                </a:solidFill>
              </a:rPr>
              <a:t>«Уберем свой участок»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2988" y="692150"/>
            <a:ext cx="7129462" cy="4333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800">
                <a:latin typeface="Times New Roman" pitchFamily="18" charset="0"/>
              </a:rPr>
              <a:t>Сбор мусора (веточек, камешков, листочков)</a:t>
            </a:r>
          </a:p>
        </p:txBody>
      </p:sp>
      <p:pic>
        <p:nvPicPr>
          <p:cNvPr id="4104" name="Picture 8" descr="SAM_09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235325" cy="24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SAM_09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345598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AM_09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636963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SAM_10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57563"/>
            <a:ext cx="24574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84438" y="333375"/>
            <a:ext cx="2663825" cy="777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6600CC"/>
                </a:solidFill>
              </a:rPr>
              <a:t>Сбор шишек</a:t>
            </a:r>
            <a:r>
              <a:rPr lang="ru-RU" altLang="ru-RU" sz="3200"/>
              <a:t> </a:t>
            </a:r>
          </a:p>
        </p:txBody>
      </p:sp>
      <p:pic>
        <p:nvPicPr>
          <p:cNvPr id="5125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3375"/>
            <a:ext cx="30257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SAM_10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248150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AM_10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19488"/>
            <a:ext cx="3997325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388874_html_m56b5c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213995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%D0%BF%D1%80%D0%BE%D0%B4%D0%B0%D0%B6%D0%B0-%D1%88%D0%B8%D1%88%D0%B5%D0%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158432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59113" y="333375"/>
            <a:ext cx="5916612" cy="777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6600"/>
                </a:solidFill>
                <a:latin typeface="Times New Roman" pitchFamily="18" charset="0"/>
              </a:rPr>
              <a:t>Подметаем участок и дорожки</a:t>
            </a:r>
          </a:p>
        </p:txBody>
      </p:sp>
      <p:pic>
        <p:nvPicPr>
          <p:cNvPr id="6149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8732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SAM_1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3240087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AM_10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360045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SAM_10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3417887" cy="25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SAM_10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3597275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3203575" y="260350"/>
            <a:ext cx="3467100" cy="561975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6600CC"/>
                </a:solidFill>
                <a:latin typeface="Times New Roman" pitchFamily="18" charset="0"/>
              </a:rPr>
              <a:t>Собираем урожай</a:t>
            </a:r>
          </a:p>
        </p:txBody>
      </p:sp>
      <p:pic>
        <p:nvPicPr>
          <p:cNvPr id="20485" name="Picture 5" descr="SAM_1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3240088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AM_1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52425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SAM_10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366871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SAM_10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2794000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kcKRgzr5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9280">
            <a:off x="4716463" y="2349500"/>
            <a:ext cx="11525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imgpreview?key=72898298f62f5b6d&amp;mb=imgdb_preview_3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3422">
            <a:off x="3203575" y="5445125"/>
            <a:ext cx="15113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2357_0_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0970">
            <a:off x="7308850" y="5589588"/>
            <a:ext cx="13668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%D0%A3%D0%9A%D0%A0%D0%9E%D0%9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5182">
            <a:off x="7235825" y="3789363"/>
            <a:ext cx="1439863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8" name="AutoShape 18" descr="900022-recept-iz-tykvy-i-meda-dlya-lecheni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0" name="AutoShape 20" descr="900022-recept-iz-tykvy-i-meda-dlya-lecheni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2" name="AutoShape 22" descr="900022-recept-iz-tykvy-i-meda-dlya-lecheni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AutoShape 24" descr="900022-recept-iz-tykvy-i-meda-dlya-lecheni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06" name="Picture 26" descr="pumpkin-psd-4128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290637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AutoShape 5" descr="900022-recept-iz-tykvy-i-meda-dlya-lecheniya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051050" y="188913"/>
            <a:ext cx="540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0000"/>
                </a:solidFill>
              </a:rPr>
              <a:t>Бригада «УХ»</a:t>
            </a:r>
          </a:p>
        </p:txBody>
      </p:sp>
      <p:pic>
        <p:nvPicPr>
          <p:cNvPr id="33799" name="Picture 7" descr="SAM_10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593012" cy="56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23764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843213" y="188913"/>
            <a:ext cx="3744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9900"/>
                </a:solidFill>
              </a:rPr>
              <a:t>Весёлые старты</a:t>
            </a:r>
            <a:r>
              <a:rPr lang="ru-RU" altLang="ru-RU" sz="2400" b="1"/>
              <a:t> </a:t>
            </a:r>
          </a:p>
        </p:txBody>
      </p:sp>
      <p:pic>
        <p:nvPicPr>
          <p:cNvPr id="32774" name="Picture 6" descr="SAM_1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41021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SAM_10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219450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SAM_10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3671888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SAM_10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671887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2" descr="http://ecosfera48.ru/wp-content/uploads/2017/03/logo_1000x4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23764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263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Цель: приучать детей к чистоте и порядку, вызывая желания трудиться в коллективе. </vt:lpstr>
      <vt:lpstr>«Уберем свой участок»</vt:lpstr>
      <vt:lpstr>Презентация PowerPoint</vt:lpstr>
      <vt:lpstr>Презентация PowerPoint</vt:lpstr>
      <vt:lpstr>Собираем урожай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Праздник  шишек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</cp:revision>
  <dcterms:created xsi:type="dcterms:W3CDTF">2017-09-07T06:42:53Z</dcterms:created>
  <dcterms:modified xsi:type="dcterms:W3CDTF">2017-10-03T11:53:41Z</dcterms:modified>
</cp:coreProperties>
</file>