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ntrturizm89.ru/images/news/440/5482/12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19185" cy="54726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Arial Black" pitchFamily="34" charset="0"/>
              </a:rPr>
              <a:t>« Мы за мир»</a:t>
            </a:r>
            <a:endParaRPr lang="ru-RU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Минута молчания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C:\Users\Наталия\Desktop\работа фото\20170914_085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7667" y="1600200"/>
            <a:ext cx="802866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 этап заключительный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Всероссийская акция «Голубь мира!»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2" name="Picture 2" descr="C:\Users\Наталия\Desktop\голубь мира\20170921_093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267891" cy="2126953"/>
          </a:xfrm>
          <a:prstGeom prst="rect">
            <a:avLst/>
          </a:prstGeom>
          <a:noFill/>
        </p:spPr>
      </p:pic>
      <p:pic>
        <p:nvPicPr>
          <p:cNvPr id="25603" name="Picture 3" descr="C:\Users\Наталия\Desktop\голубь мира\20170921_093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93096"/>
            <a:ext cx="4798372" cy="2232248"/>
          </a:xfrm>
          <a:prstGeom prst="rect">
            <a:avLst/>
          </a:prstGeom>
          <a:noFill/>
        </p:spPr>
      </p:pic>
      <p:pic>
        <p:nvPicPr>
          <p:cNvPr id="25605" name="Picture 5" descr="http://kpfu.ru/portal/docs/F_1642262640/Karti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2160240" cy="2188896"/>
          </a:xfrm>
          <a:prstGeom prst="rect">
            <a:avLst/>
          </a:prstGeom>
          <a:noFill/>
        </p:spPr>
      </p:pic>
      <p:pic>
        <p:nvPicPr>
          <p:cNvPr id="25607" name="Picture 7" descr="http://zoozel.ru/gallery/images/2029200_gora-zemli-na-belom-fone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15038">
            <a:off x="5523658" y="1668476"/>
            <a:ext cx="3171825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Флешмоб</a:t>
            </a:r>
            <a:r>
              <a:rPr lang="ru-RU" sz="3600" b="1" dirty="0" smtClean="0">
                <a:solidFill>
                  <a:srgbClr val="002060"/>
                </a:solidFill>
              </a:rPr>
              <a:t> «Мы за МИР!»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C:\Users\Наталия\Desktop\голубь мира\голубь мира\20170921_093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406721" cy="2546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C:\Users\Наталия\Desktop\голубь мира\голубь мира\20170921_093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243082" cy="2113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C:\Users\Наталия\Desktop\голубь мира\голубь мира\20170921_093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4064255" cy="1894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ценарий мероприятия на международный день мира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13" y="188640"/>
            <a:ext cx="8658523" cy="612068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064896" cy="410445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  <a:cs typeface="MV Boli" pitchFamily="2" charset="0"/>
              </a:rPr>
              <a:t>Мы за МИР</a:t>
            </a:r>
            <a:endParaRPr lang="ru-RU" sz="9600" dirty="0">
              <a:solidFill>
                <a:srgbClr val="FF0000"/>
              </a:solidFill>
              <a:latin typeface="Arial Black" pitchFamily="34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player.myshared.ru/5/409128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8640"/>
            <a:ext cx="5688632" cy="4752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5184576" cy="590465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Информационная карта проекта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solidFill>
                  <a:srgbClr val="002060"/>
                </a:solidFill>
              </a:rPr>
              <a:t>Проект « Мы за Мир!»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Вид проекта: групповой.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Тип проекта: краткосрочные, </a:t>
            </a:r>
            <a:r>
              <a:rPr lang="ru-RU" sz="2200" dirty="0" err="1" smtClean="0">
                <a:solidFill>
                  <a:srgbClr val="002060"/>
                </a:solidFill>
              </a:rPr>
              <a:t>творческо</a:t>
            </a:r>
            <a:r>
              <a:rPr lang="ru-RU" sz="2200" dirty="0" smtClean="0">
                <a:solidFill>
                  <a:srgbClr val="002060"/>
                </a:solidFill>
              </a:rPr>
              <a:t> - познавательный.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Участники проекта: дети старшей группы, родители, сотрудники образовательного процесса, социум.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Руководитель проекта: Вандышева Н.В.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Цель проекта: знакомство с праздником - Международным Днем Мира;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раскрытие значимости сохранения и укрепления мира как высшей ценности. </a:t>
            </a:r>
            <a:br>
              <a:rPr lang="ru-RU" sz="2200" dirty="0" smtClean="0">
                <a:solidFill>
                  <a:srgbClr val="002060"/>
                </a:solidFill>
              </a:rPr>
            </a:b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s://im0-tub-ru.yandex.net/i?id=109fedcf9b8be47b970cc04d42727834&amp;n=33&amp;h=215&amp;w=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5760640" cy="57606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468052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 этап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информационно - технологический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4176464" cy="381642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1. Подбор материала, литературы по теме проекта.</a:t>
            </a:r>
          </a:p>
          <a:p>
            <a:pPr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2. Составление тематического плана работы с детьми, родителями, с социумом.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410" name="AutoShape 2" descr="http://mkkbr.ru/wp-content/uploads/2016/05/dove_bl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mkkbr.ru/wp-content/uploads/2016/05/dove_bl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://mkkbr.ru/wp-content/uploads/2016/05/dove_bl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://mkkbr.ru/wp-content/uploads/2016/05/dove_bl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 этап Основной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1. Чтение стихов, пение песен о мире, прослушивание музыкальных произведений, НОД.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2. Просмотр иллюстраций, альбомов, книг о мире, дружбе.</a:t>
            </a:r>
          </a:p>
          <a:p>
            <a:endParaRPr lang="ru-RU" dirty="0"/>
          </a:p>
        </p:txBody>
      </p:sp>
      <p:pic>
        <p:nvPicPr>
          <p:cNvPr id="18434" name="Picture 2" descr="C:\Users\Наталия\Desktop\фото в д\20161111_09052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71500"/>
            <a:ext cx="3312368" cy="3546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Наталия\Desktop\тел фот\20170510_072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23528" y="3717032"/>
            <a:ext cx="2997058" cy="1689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C:\Users\Наталия\Desktop\тел фот\20170511_111030-1.jpg"/>
          <p:cNvPicPr>
            <a:picLocks noChangeAspect="1" noChangeArrowheads="1"/>
          </p:cNvPicPr>
          <p:nvPr/>
        </p:nvPicPr>
        <p:blipFill>
          <a:blip r:embed="rId4" cstate="print"/>
          <a:srcRect t="10739"/>
          <a:stretch>
            <a:fillRect/>
          </a:stretch>
        </p:blipFill>
        <p:spPr bwMode="auto">
          <a:xfrm>
            <a:off x="3491880" y="2996952"/>
            <a:ext cx="1224136" cy="359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Экскурсия в детскую библиотеку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9459" name="Picture 3" descr="C:\Users\Наталия\Desktop\тел фот\20170504_102929-2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30" y="1600200"/>
            <a:ext cx="706533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5112568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Экскурсия в </a:t>
            </a:r>
            <a:r>
              <a:rPr lang="ru-RU" sz="4000" dirty="0" err="1" smtClean="0">
                <a:solidFill>
                  <a:srgbClr val="002060"/>
                </a:solidFill>
              </a:rPr>
              <a:t>историко</a:t>
            </a:r>
            <a:r>
              <a:rPr lang="ru-RU" sz="4000" dirty="0" smtClean="0">
                <a:solidFill>
                  <a:srgbClr val="002060"/>
                </a:solidFill>
              </a:rPr>
              <a:t> – этнографический музей, в зал воинской славы.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Наталия\Desktop\работа фото\20170912_101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43166" y="809562"/>
            <a:ext cx="2516370" cy="1418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483" name="Picture 3" descr="C:\Users\Наталия\Desktop\работа фото\20170912_102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85140" y="1071638"/>
            <a:ext cx="3038738" cy="1713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484" name="Picture 4" descr="C:\Users\Наталия\Desktop\работа фото\20170912_102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02823" y="3739131"/>
            <a:ext cx="3402349" cy="19179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486" name="Picture 6" descr="C:\Users\Наталия\Desktop\работа фото\20170912_10241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352492"/>
            <a:ext cx="3096344" cy="30171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485" name="Picture 5" descr="C:\Users\Наталия\Desktop\работа фото\20170912_105036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861048"/>
            <a:ext cx="3888432" cy="2790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Подготовка к акции «Голубь мира» совместно с родителями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1507" name="Picture 3" descr="C:\Users\Наталия\Desktop\работа фото\20170905_16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667432" y="1909632"/>
            <a:ext cx="2937927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C:\Users\Наталия\Desktop\работа фото\20170905_163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11661" y="1471900"/>
            <a:ext cx="2581772" cy="1455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5" descr="C:\Users\Наталия\Desktop\работа фото\20170905_171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18225" y="2174463"/>
            <a:ext cx="3161671" cy="178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C:\Users\Наталия\Desktop\работа фото\20170905_172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83557">
            <a:off x="527344" y="3480663"/>
            <a:ext cx="3816892" cy="215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1" name="Picture 7" descr="C:\Users\Наталия\Desktop\работа фото\20170905_1737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683767" y="3821288"/>
            <a:ext cx="3448871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Коллективная работа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«Мы за Мир!»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2531" name="Picture 3" descr="C:\Users\Наталия\Desktop\работа фото\20170914_085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7667" y="1600200"/>
            <a:ext cx="802866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Возложение живых цветов к памятнику павшим солдатам в Великую Отечественную Войну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3554" name="Picture 2" descr="C:\Users\Наталия\Desktop\работа фото\20170919_11092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518018" cy="515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113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 Мы за мир»</vt:lpstr>
      <vt:lpstr>Информационная карта проекта  Проект « Мы за Мир!» Вид проекта: групповой. Тип проекта: краткосрочные, творческо - познавательный. Участники проекта: дети старшей группы, родители, сотрудники образовательного процесса, социум. Руководитель проекта: Вандышева Н.В. Цель проекта: знакомство с праздником - Международным Днем Мира; раскрытие значимости сохранения и укрепления мира как высшей ценности.  </vt:lpstr>
      <vt:lpstr>1 этап  информационно - технологический</vt:lpstr>
      <vt:lpstr>2 этап Основной</vt:lpstr>
      <vt:lpstr>Экскурсия в детскую библиотеку</vt:lpstr>
      <vt:lpstr> Экскурсия в историко – этнографический музей, в зал воинской славы.</vt:lpstr>
      <vt:lpstr>Подготовка к акции «Голубь мира» совместно с родителями</vt:lpstr>
      <vt:lpstr>Коллективная работа  «Мы за Мир!»</vt:lpstr>
      <vt:lpstr>Возложение живых цветов к памятнику павшим солдатам в Великую Отечественную Войну</vt:lpstr>
      <vt:lpstr>Минута молчания</vt:lpstr>
      <vt:lpstr>3 этап заключительный</vt:lpstr>
      <vt:lpstr>Флешмоб «Мы за МИР!»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Пользователь Windows</cp:lastModifiedBy>
  <cp:revision>14</cp:revision>
  <dcterms:created xsi:type="dcterms:W3CDTF">2017-09-23T05:58:28Z</dcterms:created>
  <dcterms:modified xsi:type="dcterms:W3CDTF">2017-09-24T17:52:26Z</dcterms:modified>
</cp:coreProperties>
</file>